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E65707-5DE8-3DB1-41D5-B97E2EA7D7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11EBB10-5625-5480-268E-A5FC623768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35FE9C-F570-F29C-6D5C-DA6575D37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069A-5C49-4F8E-84E6-055A1CD3C330}" type="datetimeFigureOut">
              <a:rPr lang="it-IT" smtClean="0"/>
              <a:t>28/09/2024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DDAE137-96BA-1CA7-EAFC-49454428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8EFDA3D-7DFF-FA2C-98FA-2CDCC3058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5EBF-3C36-4944-AA12-ECB8163891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5317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3EA784-A22E-0F23-4194-B3AE70E4A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041954E-1BA4-D576-0EF0-5E602EDE3A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8218E32-F4B0-62A9-3BFC-6A8576934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069A-5C49-4F8E-84E6-055A1CD3C330}" type="datetimeFigureOut">
              <a:rPr lang="it-IT" smtClean="0"/>
              <a:t>28/09/2024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3EAF91-E537-FFDD-4605-B76762FA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2C93C3-3E92-16A1-3416-25BBB1D98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5EBF-3C36-4944-AA12-ECB8163891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09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1A71CDE-AEA1-FE79-ACA5-8F8B7581EB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5C67861-A3F3-19C8-F3A5-E3568A3D2D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436A4F-17E6-2DB7-013A-E9443B3D7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069A-5C49-4F8E-84E6-055A1CD3C330}" type="datetimeFigureOut">
              <a:rPr lang="it-IT" smtClean="0"/>
              <a:t>28/09/2024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697612-BA7C-FA99-87C6-E95C9B9FE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4825DCB-1D27-1A9B-7331-2A9D5FE4E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5EBF-3C36-4944-AA12-ECB8163891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6945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954968-4D38-C1DA-6800-37F845499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179CD8-3CD2-A557-0202-30B6D02B3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D451A3-AA68-678A-E5BE-23B07C547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069A-5C49-4F8E-84E6-055A1CD3C330}" type="datetimeFigureOut">
              <a:rPr lang="it-IT" smtClean="0"/>
              <a:t>28/09/2024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DC4265-BA28-1351-01D0-6712E43A0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099FBA-BF72-6FAA-78D5-9B10EC6A7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5EBF-3C36-4944-AA12-ECB8163891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085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D2A3B9-2F45-0F06-27AE-C395F949E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C306CE-C81C-7633-6191-24E222055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FC25AB-2827-89B5-F4D1-0C2F8C5BD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069A-5C49-4F8E-84E6-055A1CD3C330}" type="datetimeFigureOut">
              <a:rPr lang="it-IT" smtClean="0"/>
              <a:t>28/09/2024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78C3A2-19FE-59B2-6B15-B816E91F7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65BDBF3-CCC3-2784-0BE2-9BB3A5535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5EBF-3C36-4944-AA12-ECB8163891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914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E9B24C-4B5E-0119-95B4-4CCCD9182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D27590-97EE-1632-F3F3-09CD1D0191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0E45EF9-DDBE-E77B-E951-A2DD13BCEA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EA4A232-B3EF-7199-E5CF-844C43B05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069A-5C49-4F8E-84E6-055A1CD3C330}" type="datetimeFigureOut">
              <a:rPr lang="it-IT" smtClean="0"/>
              <a:t>28/09/2024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CF745F-B736-A22C-D17A-1187BBCC5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45EAF54-616D-EAE4-5B4C-6B7234529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5EBF-3C36-4944-AA12-ECB8163891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3558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806A55-BF2F-ACA0-DBF7-A5BF4EA46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BEAAA2-9853-E330-DD01-9B8693958D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590B6A1-DD2F-7C0A-8427-F114B24B00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2458AE7-12C1-6528-86F9-B78B9EE826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80B3985-A25F-3B12-BFC0-7BE6E9F116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472D1C9-EAD3-757B-A721-F6EE92F58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069A-5C49-4F8E-84E6-055A1CD3C330}" type="datetimeFigureOut">
              <a:rPr lang="it-IT" smtClean="0"/>
              <a:t>28/09/2024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4BFDADE-0918-9871-F78F-679B74A79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C5DF5B0-89EF-C8F9-E835-650A572EE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5EBF-3C36-4944-AA12-ECB8163891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7824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3A4010-2134-C233-8816-36A263678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20744E2-C0B0-0306-A6F8-84EB2577A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069A-5C49-4F8E-84E6-055A1CD3C330}" type="datetimeFigureOut">
              <a:rPr lang="it-IT" smtClean="0"/>
              <a:t>28/09/2024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2C2A138-D98C-1D4A-79C6-FA386BF6B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FD4A6AD-A771-3107-65B0-B7B9ABE9F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5EBF-3C36-4944-AA12-ECB8163891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769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FCAE30A-FB8C-BE42-CD11-85EAAA756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069A-5C49-4F8E-84E6-055A1CD3C330}" type="datetimeFigureOut">
              <a:rPr lang="it-IT" smtClean="0"/>
              <a:t>28/09/2024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68B9EC0-DA88-57C0-1FA2-90F0F0419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2A811BF-994B-56E0-B3BF-442577CDB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5EBF-3C36-4944-AA12-ECB8163891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8595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A7B8B4-4A10-9D8C-54B9-E7F7BF8A0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7DA990-2C36-16CE-7E55-E3E80037D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EEBF6ED-99E3-91E4-5FD3-598ADD4A0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A93FFC6-1AB0-9182-886E-755384C8E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069A-5C49-4F8E-84E6-055A1CD3C330}" type="datetimeFigureOut">
              <a:rPr lang="it-IT" smtClean="0"/>
              <a:t>28/09/2024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49D0C67-B9F2-36EF-5113-EDDBCC5E5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BC6BCA5-6C72-8677-6863-0E4B6F2ED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5EBF-3C36-4944-AA12-ECB8163891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7121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E1D974-297C-0422-C269-B93AA25CA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5EF6916-AA46-6AC0-313B-DD2D3F6ED4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F37AC4D-3627-3956-9A9C-69D8B1A47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4EC7A02-399C-7568-ADF0-80EE08C27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069A-5C49-4F8E-84E6-055A1CD3C330}" type="datetimeFigureOut">
              <a:rPr lang="it-IT" smtClean="0"/>
              <a:t>28/09/2024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072E240-F940-4767-5B0D-8C6A79F5D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1332D1A-D76D-3543-8E0A-E6A4FD603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5EBF-3C36-4944-AA12-ECB8163891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67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107A92D-D0DD-F408-B90A-F704BB6DF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E99303D-0AFD-4882-E97F-AD3D05094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3E836C-E99A-A08D-9BCD-B62DC51C4C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2069A-5C49-4F8E-84E6-055A1CD3C330}" type="datetimeFigureOut">
              <a:rPr lang="it-IT" smtClean="0"/>
              <a:t>28/09/2024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EC2F4DF-1B6A-49FD-583E-C00B646E4C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CDA6EA0-627D-B020-99CD-CF1B82003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C5EBF-3C36-4944-AA12-ECB8163891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512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zoom.us/j/6202887965?pwd=a1pHUGZqeGVYYXE4c1ZqWXBWeGVIUT09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hristianscience.i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fondo estivo con sole splendente | Vettore Premium">
            <a:extLst>
              <a:ext uri="{FF2B5EF4-FFF2-40B4-BE49-F238E27FC236}">
                <a16:creationId xmlns:a16="http://schemas.microsoft.com/office/drawing/2014/main" id="{D2B30243-8EE3-D9F9-0125-6343C29BD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5363"/>
            <a:ext cx="12287614" cy="1230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4C3EE822-B35B-F398-FCAB-9D091D1A2C7F}"/>
              </a:ext>
            </a:extLst>
          </p:cNvPr>
          <p:cNvSpPr txBox="1"/>
          <p:nvPr/>
        </p:nvSpPr>
        <p:spPr>
          <a:xfrm>
            <a:off x="0" y="443567"/>
            <a:ext cx="12287614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La Prima Chiesa del Cristo, Scientista di Milano</a:t>
            </a:r>
            <a:br>
              <a:rPr lang="it-IT" sz="26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it-IT" sz="26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è lieta di invitarvi a una conferenza della Scienza Cristiana:</a:t>
            </a:r>
          </a:p>
          <a:p>
            <a:pPr algn="ctr"/>
            <a:endParaRPr lang="fr-CH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fr-CH" sz="3200" b="1" dirty="0">
                <a:solidFill>
                  <a:schemeClr val="accent2">
                    <a:lumMod val="50000"/>
                  </a:schemeClr>
                </a:solidFill>
              </a:rPr>
              <a:t>Un </a:t>
            </a:r>
            <a:r>
              <a:rPr lang="fr-CH" sz="3200" b="1" dirty="0" err="1">
                <a:solidFill>
                  <a:schemeClr val="accent2">
                    <a:lumMod val="50000"/>
                  </a:schemeClr>
                </a:solidFill>
              </a:rPr>
              <a:t>cambiamento</a:t>
            </a:r>
            <a:r>
              <a:rPr lang="fr-CH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CH" sz="3200" b="1" dirty="0" err="1">
                <a:solidFill>
                  <a:schemeClr val="accent2">
                    <a:lumMod val="50000"/>
                  </a:schemeClr>
                </a:solidFill>
              </a:rPr>
              <a:t>significativo</a:t>
            </a:r>
            <a:r>
              <a:rPr lang="fr-CH" sz="3200" b="1" dirty="0">
                <a:solidFill>
                  <a:schemeClr val="accent2">
                    <a:lumMod val="50000"/>
                  </a:schemeClr>
                </a:solidFill>
              </a:rPr>
              <a:t> per </a:t>
            </a:r>
            <a:r>
              <a:rPr lang="fr-CH" sz="3200" b="1" dirty="0" err="1">
                <a:solidFill>
                  <a:schemeClr val="accent2">
                    <a:lumMod val="50000"/>
                  </a:schemeClr>
                </a:solidFill>
              </a:rPr>
              <a:t>noi</a:t>
            </a:r>
            <a:r>
              <a:rPr lang="fr-CH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CH" sz="3200" b="1" dirty="0" err="1">
                <a:solidFill>
                  <a:schemeClr val="accent2">
                    <a:lumMod val="50000"/>
                  </a:schemeClr>
                </a:solidFill>
              </a:rPr>
              <a:t>stessi</a:t>
            </a:r>
            <a:r>
              <a:rPr lang="fr-CH" sz="3200" b="1" dirty="0">
                <a:solidFill>
                  <a:schemeClr val="accent2">
                    <a:lumMod val="50000"/>
                  </a:schemeClr>
                </a:solidFill>
              </a:rPr>
              <a:t> e per il </a:t>
            </a:r>
            <a:r>
              <a:rPr lang="fr-CH" sz="3200" b="1" dirty="0" err="1">
                <a:solidFill>
                  <a:schemeClr val="accent2">
                    <a:lumMod val="50000"/>
                  </a:schemeClr>
                </a:solidFill>
              </a:rPr>
              <a:t>mondo</a:t>
            </a:r>
            <a:endParaRPr lang="fr-CH" sz="32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fr-CH" sz="12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CH" sz="2800" b="1" dirty="0">
                <a:solidFill>
                  <a:schemeClr val="accent2">
                    <a:lumMod val="50000"/>
                  </a:schemeClr>
                </a:solidFill>
              </a:rPr>
              <a:t>di Mark McCurties CS</a:t>
            </a:r>
          </a:p>
          <a:p>
            <a:pPr algn="ctr"/>
            <a:r>
              <a:rPr lang="it-IT" sz="20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Membro del Consiglio per le Conferenze della Scienza Cristiana in Boston, Massachusetts</a:t>
            </a:r>
          </a:p>
          <a:p>
            <a:pPr algn="ctr"/>
            <a:endParaRPr lang="it-IT" sz="20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it-IT" sz="22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La conferenza si terrà s</a:t>
            </a:r>
            <a:r>
              <a:rPr lang="it-IT" sz="2200" b="1" dirty="0">
                <a:solidFill>
                  <a:schemeClr val="accent2">
                    <a:lumMod val="50000"/>
                  </a:schemeClr>
                </a:solidFill>
              </a:rPr>
              <a:t>abato 26 Ottobre 2024 </a:t>
            </a:r>
            <a:r>
              <a:rPr lang="it-IT" sz="22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presso la nostra sede in Via Marco Aurelio 9 – Milano (M1-Pasteur) </a:t>
            </a:r>
          </a:p>
          <a:p>
            <a:pPr algn="ctr"/>
            <a:r>
              <a:rPr lang="it-IT" sz="22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alle ore 14.00 in inglese e alle ore </a:t>
            </a:r>
            <a:r>
              <a:rPr lang="it-IT" sz="2200" b="1">
                <a:solidFill>
                  <a:schemeClr val="accent2">
                    <a:lumMod val="50000"/>
                  </a:schemeClr>
                </a:solidFill>
                <a:latin typeface="+mj-lt"/>
              </a:rPr>
              <a:t>15.30  in Italiano</a:t>
            </a:r>
            <a:endParaRPr lang="it-IT" sz="22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ctr"/>
            <a:endParaRPr lang="it-IT" sz="22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it-IT" sz="22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Link per collegarsi da remoto</a:t>
            </a:r>
          </a:p>
          <a:p>
            <a:pPr algn="ctr"/>
            <a:r>
              <a:rPr lang="it-IT" sz="2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https://zoom.us/j/6202887965?pwd=a1pHUGZqeGVYYXE4c1ZqWXBWeGVIUT09</a:t>
            </a:r>
            <a:br>
              <a:rPr lang="it-IT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22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ID Riunione Personale: 620 288 7965 - Codice Accesso: 335186</a:t>
            </a:r>
          </a:p>
          <a:p>
            <a:pPr algn="ctr"/>
            <a:endParaRPr lang="it-IT" sz="2200" b="1" dirty="0">
              <a:solidFill>
                <a:schemeClr val="accent2">
                  <a:lumMod val="50000"/>
                </a:schemeClr>
              </a:solidFill>
              <a:latin typeface="+mj-lt"/>
              <a:hlinkClick r:id="rId4"/>
            </a:endParaRPr>
          </a:p>
          <a:p>
            <a:pPr algn="ctr"/>
            <a:r>
              <a:rPr lang="it-IT" sz="2200" b="1" dirty="0">
                <a:solidFill>
                  <a:schemeClr val="accent2">
                    <a:lumMod val="50000"/>
                  </a:schemeClr>
                </a:solidFill>
                <a:latin typeface="+mj-lt"/>
                <a:hlinkClick r:id="rId4"/>
              </a:rPr>
              <a:t>www.christianscience.it</a:t>
            </a:r>
            <a:r>
              <a:rPr lang="it-IT" sz="22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</a:p>
          <a:p>
            <a:pPr algn="ctr"/>
            <a:r>
              <a:rPr lang="it-IT" sz="22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Orari culto: domenica h 10:30 e mercoledì h 18:00</a:t>
            </a:r>
          </a:p>
          <a:p>
            <a:pPr algn="ctr"/>
            <a:r>
              <a:rPr lang="it-IT" sz="22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Orari sala di lettura: mercoledì dalle h 16:00 alle h 18:00</a:t>
            </a:r>
          </a:p>
        </p:txBody>
      </p:sp>
    </p:spTree>
    <p:extLst>
      <p:ext uri="{BB962C8B-B14F-4D97-AF65-F5344CB8AC3E}">
        <p14:creationId xmlns:p14="http://schemas.microsoft.com/office/powerpoint/2010/main" val="17845318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140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Mariagrazia Vignoli</dc:creator>
  <cp:lastModifiedBy>mariagrazia vignoli</cp:lastModifiedBy>
  <cp:revision>3</cp:revision>
  <dcterms:created xsi:type="dcterms:W3CDTF">2024-09-26T12:47:59Z</dcterms:created>
  <dcterms:modified xsi:type="dcterms:W3CDTF">2024-09-28T14:59:57Z</dcterms:modified>
</cp:coreProperties>
</file>